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1B624F2F-A05E-C442-AC71-BAF8C48524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916F6-DEDA-E746-9E0E-C190FE1554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6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742950" marR="0" indent="-28575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11430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16002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20574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»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24231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28803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33375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37947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9F071BF-6660-4547-B31A-3A8C0E74A69D}"/>
              </a:ext>
            </a:extLst>
          </p:cNvPr>
          <p:cNvSpPr txBox="1">
            <a:spLocks/>
          </p:cNvSpPr>
          <p:nvPr/>
        </p:nvSpPr>
        <p:spPr>
          <a:xfrm>
            <a:off x="641023" y="2384982"/>
            <a:ext cx="3714161" cy="2007909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 or </a:t>
            </a:r>
            <a:r>
              <a:rPr lang="en-GB" sz="1100">
                <a:solidFill>
                  <a:schemeClr val="tx1"/>
                </a:solidFill>
                <a:latin typeface="+mn-lt"/>
              </a:rPr>
              <a:t>remove that block</a:t>
            </a:r>
            <a:endParaRPr lang="en-GB" sz="1100" dirty="0">
              <a:solidFill>
                <a:schemeClr val="tx1"/>
              </a:solidFill>
              <a:latin typeface="+mn-lt"/>
            </a:endParaRP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E25FCE-7350-3E43-97A4-9A41F6F40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8207822" cy="4320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F038E4-E33D-694D-9E1C-1AEA0F2AF8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208590" cy="367240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407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</Words>
  <Application>Microsoft Office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Interstate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Audrey MARTIN</cp:lastModifiedBy>
  <cp:revision>17</cp:revision>
  <dcterms:modified xsi:type="dcterms:W3CDTF">2024-09-12T14:34:45Z</dcterms:modified>
</cp:coreProperties>
</file>